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o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46" autoAdjust="0"/>
  </p:normalViewPr>
  <p:slideViewPr>
    <p:cSldViewPr>
      <p:cViewPr>
        <p:scale>
          <a:sx n="100" d="100"/>
          <a:sy n="100" d="100"/>
        </p:scale>
        <p:origin x="-1392" y="-11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127C7-BDD9-472B-A4C1-61AB56D0E644}" type="datetimeFigureOut">
              <a:rPr lang="es-ES" smtClean="0"/>
              <a:pPr/>
              <a:t>08/06/2021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1917E-9AF8-42C2-AB82-A58AE8687C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ENFC_PORTA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ENFC_CONTENID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14348" y="1928808"/>
            <a:ext cx="8072494" cy="278608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</a:p>
          <a:p>
            <a:r>
              <a:rPr lang="es-ES" sz="1600" dirty="0" smtClean="0"/>
              <a:t>Este es un texto simulado para sustituir por el del contenido de la ponencia correspondiente</a:t>
            </a:r>
            <a:endParaRPr lang="es-ES" sz="1600" dirty="0">
              <a:latin typeface="Myriad Pro Cond" pitchFamily="34" charset="0"/>
            </a:endParaRPr>
          </a:p>
        </p:txBody>
      </p:sp>
      <p:sp>
        <p:nvSpPr>
          <p:cNvPr id="6" name="10 Título"/>
          <p:cNvSpPr>
            <a:spLocks noGrp="1"/>
          </p:cNvSpPr>
          <p:nvPr>
            <p:ph type="title"/>
          </p:nvPr>
        </p:nvSpPr>
        <p:spPr>
          <a:xfrm>
            <a:off x="0" y="1285866"/>
            <a:ext cx="9144000" cy="571504"/>
          </a:xfrm>
        </p:spPr>
        <p:txBody>
          <a:bodyPr>
            <a:normAutofit/>
          </a:bodyPr>
          <a:lstStyle/>
          <a:p>
            <a:r>
              <a:rPr lang="es-ES" sz="2800" dirty="0" smtClean="0">
                <a:latin typeface="Calibri" pitchFamily="34" charset="0"/>
              </a:rPr>
              <a:t>Este es el título para el encabezamiento de la pantalla</a:t>
            </a:r>
            <a:endParaRPr lang="es-ES" sz="2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175</Words>
  <Application>Microsoft Office PowerPoint</Application>
  <PresentationFormat>Presentación en pantalla (16:9)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Este es el título para el encabezamiento de la pantalla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</dc:creator>
  <cp:lastModifiedBy>Mario</cp:lastModifiedBy>
  <cp:revision>10</cp:revision>
  <dcterms:created xsi:type="dcterms:W3CDTF">2020-09-23T20:05:27Z</dcterms:created>
  <dcterms:modified xsi:type="dcterms:W3CDTF">2021-06-08T15:06:44Z</dcterms:modified>
</cp:coreProperties>
</file>